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2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Texto&#10;&#10;El contenido generado por IA puede ser incorrecto.">
            <a:extLst>
              <a:ext uri="{FF2B5EF4-FFF2-40B4-BE49-F238E27FC236}">
                <a16:creationId xmlns:a16="http://schemas.microsoft.com/office/drawing/2014/main" id="{9732AE2A-C041-4F20-CA6D-27EBF1BB2A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EEB95E6-D6DA-CDCE-F5AB-72FF8666F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792" y="1799371"/>
            <a:ext cx="7514493" cy="1629629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EBFF5F-531D-0741-14E9-9D0E1A2C1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792" y="5662245"/>
            <a:ext cx="7514493" cy="64183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4069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00C94-D9C7-165C-04D9-E18BAE3F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057297-55C8-9CC2-07AE-2274CD9A5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5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3C407-E45F-35A2-6F37-5CE3C15AD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D93C69-B62C-759C-2CCF-69C7DA130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2BB88E-EB69-429B-1E43-E64F61943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201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9A9C8-193B-631F-641C-9C28F0A65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591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Gráfico&#10;&#10;El contenido generado por IA puede ser incorrecto.">
            <a:extLst>
              <a:ext uri="{FF2B5EF4-FFF2-40B4-BE49-F238E27FC236}">
                <a16:creationId xmlns:a16="http://schemas.microsoft.com/office/drawing/2014/main" id="{B25D887D-C314-772F-1DFC-644D66E75BD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51BA89C-A035-08CF-B1EB-0999B8870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69" y="756138"/>
            <a:ext cx="11271739" cy="87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A0C5E9-420F-FE24-3911-B8D39FDB5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2369" y="1992679"/>
            <a:ext cx="112717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9395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A5A08-6763-7350-CA9C-57ECFC73B3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37615A-371F-A733-92BA-A227D89A4B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711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EC988A-85FB-EDD4-0E82-E3695679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456266-193A-FE38-4207-EB7740F07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446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2AB919-C7DF-C22A-0AC5-CA6A4392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317D55-237A-6422-C0C3-D6F19FA5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5644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ción1" id="{FDB9AEDD-B239-4858-8311-021C2CE15CEC}" vid="{704DA5D4-9152-4021-BC6D-861A10A9DE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Francisca Maturana</dc:creator>
  <cp:lastModifiedBy>Francisca Maturana</cp:lastModifiedBy>
  <cp:revision>2</cp:revision>
  <dcterms:created xsi:type="dcterms:W3CDTF">2025-10-08T10:47:34Z</dcterms:created>
  <dcterms:modified xsi:type="dcterms:W3CDTF">2025-10-08T10:53:08Z</dcterms:modified>
</cp:coreProperties>
</file>